
<file path=[Content_Types].xml><?xml version="1.0" encoding="utf-8"?>
<Types xmlns="http://schemas.openxmlformats.org/package/2006/content-types">
  <Default ContentType="application/vnd.openxmlformats-officedocument.vmlDrawing" Extension="vml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oleObject" PartName="/ppt/embeddings/oleObject13.bin"/>
  <Override ContentType="application/vnd.openxmlformats-officedocument.oleObject" PartName="/ppt/embeddings/oleObject9.bin"/>
  <Override ContentType="application/vnd.openxmlformats-officedocument.oleObject" PartName="/ppt/embeddings/oleObject6.bin"/>
  <Override ContentType="application/vnd.openxmlformats-officedocument.oleObject" PartName="/ppt/embeddings/oleObject15.bin"/>
  <Override ContentType="application/vnd.openxmlformats-officedocument.oleObject" PartName="/ppt/embeddings/oleObject18.bin"/>
  <Override ContentType="application/vnd.openxmlformats-officedocument.oleObject" PartName="/ppt/embeddings/oleObject4.bin"/>
  <Override ContentType="application/vnd.openxmlformats-officedocument.oleObject" PartName="/ppt/embeddings/oleObject1.bin"/>
  <Override ContentType="application/vnd.openxmlformats-officedocument.oleObject" PartName="/ppt/embeddings/oleObject11.bin"/>
  <Override ContentType="application/vnd.openxmlformats-officedocument.oleObject" PartName="/ppt/embeddings/oleObject8.bin"/>
  <Override ContentType="application/vnd.openxmlformats-officedocument.oleObject" PartName="/ppt/embeddings/oleObject19.bin"/>
  <Override ContentType="application/vnd.openxmlformats-officedocument.oleObject" PartName="/ppt/embeddings/oleObject20.bin"/>
  <Override ContentType="application/vnd.openxmlformats-officedocument.oleObject" PartName="/ppt/embeddings/oleObject14.bin"/>
  <Override ContentType="application/vnd.openxmlformats-officedocument.oleObject" PartName="/ppt/embeddings/oleObject12.bin"/>
  <Override ContentType="application/vnd.openxmlformats-officedocument.oleObject" PartName="/ppt/embeddings/oleObject3.bin"/>
  <Override ContentType="application/vnd.openxmlformats-officedocument.oleObject" PartName="/ppt/embeddings/oleObject5.bin"/>
  <Override ContentType="application/vnd.openxmlformats-officedocument.oleObject" PartName="/ppt/embeddings/oleObject17.bin"/>
  <Override ContentType="application/vnd.openxmlformats-officedocument.oleObject" PartName="/ppt/embeddings/oleObject7.bin"/>
  <Override ContentType="application/vnd.openxmlformats-officedocument.oleObject" PartName="/ppt/embeddings/oleObject16.bin"/>
  <Override ContentType="application/vnd.openxmlformats-officedocument.oleObject" PartName="/ppt/embeddings/oleObject2.bin"/>
  <Override ContentType="application/vnd.openxmlformats-officedocument.oleObject" PartName="/ppt/embeddings/oleObject10.bin"/>
  <Override ContentType="application/vnd.openxmlformats-officedocument.oleObject" PartName="/ppt/embeddings/oleObject2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9" roundtripDataSignature="AMtx7mhHwP8BENXpW/h/H0de0ap+4WYh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10.v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11.v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2.v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13.v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14.v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15.v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16.v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17.v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18.v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19.v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20.v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21.v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5.v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6.v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7.v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8.v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9.v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type="ctrTitle"/>
          </p:nvPr>
        </p:nvSpPr>
        <p:spPr>
          <a:xfrm>
            <a:off x="685800" y="1905000"/>
            <a:ext cx="7543800" cy="2593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Arial Rounded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" type="subTitle"/>
          </p:nvPr>
        </p:nvSpPr>
        <p:spPr>
          <a:xfrm>
            <a:off x="685800" y="4572000"/>
            <a:ext cx="646176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25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 rot="5400000">
            <a:off x="1866900" y="190500"/>
            <a:ext cx="4800600" cy="7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5"/>
          <p:cNvSpPr txBox="1"/>
          <p:nvPr>
            <p:ph type="title"/>
          </p:nvPr>
        </p:nvSpPr>
        <p:spPr>
          <a:xfrm rot="5400000">
            <a:off x="4579938" y="2324101"/>
            <a:ext cx="58515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35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6"/>
          <p:cNvSpPr txBox="1"/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6"/>
          <p:cNvSpPr txBox="1"/>
          <p:nvPr>
            <p:ph idx="1" type="body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36"/>
          <p:cNvSpPr txBox="1"/>
          <p:nvPr>
            <p:ph idx="2" type="body"/>
          </p:nvPr>
        </p:nvSpPr>
        <p:spPr>
          <a:xfrm>
            <a:off x="4648200" y="1600200"/>
            <a:ext cx="4038600" cy="2189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36"/>
          <p:cNvSpPr txBox="1"/>
          <p:nvPr>
            <p:ph idx="3" type="body"/>
          </p:nvPr>
        </p:nvSpPr>
        <p:spPr>
          <a:xfrm>
            <a:off x="4648200" y="3941763"/>
            <a:ext cx="4038600" cy="2189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6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indent="0" lvl="1" marL="0" marR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2pPr>
            <a:lvl3pPr indent="0" lvl="2" marL="0" marR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3pPr>
            <a:lvl4pPr indent="0" lvl="3" marL="0" marR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4pPr>
            <a:lvl5pPr indent="0" lvl="4" marL="0" marR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5pPr>
            <a:lvl6pPr indent="0" lvl="5" marL="0" marR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6pPr>
            <a:lvl7pPr indent="0" lvl="6" marL="0" marR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7pPr>
            <a:lvl8pPr indent="0" lvl="7" marL="0" marR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8pPr>
            <a:lvl9pPr indent="0" lvl="8" marL="0" marR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7"/>
          <p:cNvSpPr txBox="1"/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7"/>
          <p:cNvSpPr txBox="1"/>
          <p:nvPr>
            <p:ph idx="1" type="body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37"/>
          <p:cNvSpPr txBox="1"/>
          <p:nvPr>
            <p:ph idx="2" type="body"/>
          </p:nvPr>
        </p:nvSpPr>
        <p:spPr>
          <a:xfrm>
            <a:off x="4648200" y="1600200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37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indent="0" lvl="1" marL="0" marR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2pPr>
            <a:lvl3pPr indent="0" lvl="2" marL="0" marR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3pPr>
            <a:lvl4pPr indent="0" lvl="3" marL="0" marR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4pPr>
            <a:lvl5pPr indent="0" lvl="4" marL="0" marR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5pPr>
            <a:lvl6pPr indent="0" lvl="5" marL="0" marR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6pPr>
            <a:lvl7pPr indent="0" lvl="6" marL="0" marR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7pPr>
            <a:lvl8pPr indent="0" lvl="7" marL="0" marR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8pPr>
            <a:lvl9pPr indent="0" lvl="8" marL="0" marR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" type="body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/>
          <p:nvPr>
            <p:ph type="title"/>
          </p:nvPr>
        </p:nvSpPr>
        <p:spPr>
          <a:xfrm>
            <a:off x="722313" y="5486400"/>
            <a:ext cx="7659687" cy="11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Rounded"/>
              <a:buNone/>
              <a:defRPr b="0"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" type="body"/>
          </p:nvPr>
        </p:nvSpPr>
        <p:spPr>
          <a:xfrm>
            <a:off x="722313" y="3852863"/>
            <a:ext cx="6135687" cy="1633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27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" type="body"/>
          </p:nvPr>
        </p:nvSpPr>
        <p:spPr>
          <a:xfrm>
            <a:off x="457200" y="1536192"/>
            <a:ext cx="3657600" cy="459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28"/>
          <p:cNvSpPr txBox="1"/>
          <p:nvPr>
            <p:ph idx="2" type="body"/>
          </p:nvPr>
        </p:nvSpPr>
        <p:spPr>
          <a:xfrm>
            <a:off x="4419600" y="1536192"/>
            <a:ext cx="3657600" cy="459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28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9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Arial Rounde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" type="body"/>
          </p:nvPr>
        </p:nvSpPr>
        <p:spPr>
          <a:xfrm>
            <a:off x="457200" y="1535113"/>
            <a:ext cx="3657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9"/>
          <p:cNvSpPr txBox="1"/>
          <p:nvPr>
            <p:ph idx="2" type="body"/>
          </p:nvPr>
        </p:nvSpPr>
        <p:spPr>
          <a:xfrm>
            <a:off x="457200" y="2174875"/>
            <a:ext cx="365760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9"/>
          <p:cNvSpPr txBox="1"/>
          <p:nvPr>
            <p:ph idx="3" type="body"/>
          </p:nvPr>
        </p:nvSpPr>
        <p:spPr>
          <a:xfrm>
            <a:off x="4419600" y="1535113"/>
            <a:ext cx="3657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9"/>
          <p:cNvSpPr txBox="1"/>
          <p:nvPr>
            <p:ph idx="4" type="body"/>
          </p:nvPr>
        </p:nvSpPr>
        <p:spPr>
          <a:xfrm>
            <a:off x="4419600" y="2174875"/>
            <a:ext cx="365760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9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0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2"/>
          <p:cNvSpPr txBox="1"/>
          <p:nvPr>
            <p:ph type="title"/>
          </p:nvPr>
        </p:nvSpPr>
        <p:spPr>
          <a:xfrm>
            <a:off x="304801" y="5495544"/>
            <a:ext cx="77724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 Rounded"/>
              <a:buNone/>
              <a:defRPr b="1" sz="2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2"/>
          <p:cNvSpPr txBox="1"/>
          <p:nvPr>
            <p:ph idx="1" type="body"/>
          </p:nvPr>
        </p:nvSpPr>
        <p:spPr>
          <a:xfrm>
            <a:off x="304799" y="6096000"/>
            <a:ext cx="7772401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32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32"/>
          <p:cNvSpPr txBox="1"/>
          <p:nvPr>
            <p:ph idx="2" type="body"/>
          </p:nvPr>
        </p:nvSpPr>
        <p:spPr>
          <a:xfrm>
            <a:off x="304800" y="381000"/>
            <a:ext cx="7772400" cy="494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3"/>
          <p:cNvSpPr txBox="1"/>
          <p:nvPr>
            <p:ph type="title"/>
          </p:nvPr>
        </p:nvSpPr>
        <p:spPr>
          <a:xfrm>
            <a:off x="301752" y="5495278"/>
            <a:ext cx="7772400" cy="5946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 Rounded"/>
              <a:buNone/>
              <a:defRPr b="1" sz="2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3"/>
          <p:cNvSpPr/>
          <p:nvPr>
            <p:ph idx="2" type="pic"/>
          </p:nvPr>
        </p:nvSpPr>
        <p:spPr>
          <a:xfrm>
            <a:off x="0" y="0"/>
            <a:ext cx="8458200" cy="54864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3"/>
          <p:cNvSpPr txBox="1"/>
          <p:nvPr>
            <p:ph idx="1" type="body"/>
          </p:nvPr>
        </p:nvSpPr>
        <p:spPr>
          <a:xfrm>
            <a:off x="301752" y="6096000"/>
            <a:ext cx="7772400" cy="61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33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3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75000">
              <a:schemeClr val="lt1"/>
            </a:gs>
            <a:gs pos="100000">
              <a:srgbClr val="D8D8D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Arial Rounded"/>
              <a:buNone/>
              <a:defRPr b="1" i="0" sz="4600" u="none" cap="none" strike="noStrike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4"/>
          <p:cNvSpPr txBox="1"/>
          <p:nvPr>
            <p:ph idx="1" type="body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9pPr>
          </a:lstStyle>
          <a:p/>
        </p:txBody>
      </p:sp>
      <p:sp>
        <p:nvSpPr>
          <p:cNvPr id="12" name="Google Shape;12;p24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3" name="Google Shape;13;p24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4" name="Google Shape;14;p2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800" u="none" cap="none" strike="noStrike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800" u="none" cap="none" strike="noStrike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800" u="none" cap="none" strike="noStrike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800" u="none" cap="none" strike="noStrike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800" u="none" cap="none" strike="noStrike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800" u="none" cap="none" strike="noStrike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800" u="none" cap="none" strike="noStrike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800" u="none" cap="none" strike="noStrike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800" u="none" cap="none" strike="noStrike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l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9pPr>
          </a:lstStyle>
          <a:p/>
        </p:txBody>
      </p:sp>
      <p:sp>
        <p:nvSpPr>
          <p:cNvPr id="16" name="Google Shape;16;p24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l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vmlDrawing" Target="../drawings/vmlDrawing9.vml"/><Relationship Id="rId4" Type="http://schemas.openxmlformats.org/officeDocument/2006/relationships/oleObject" Target="../embeddings/oleObject9.bin"/><Relationship Id="rId5" Type="http://schemas.openxmlformats.org/officeDocument/2006/relationships/oleObject" Target="../embeddings/oleObject9.bin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vmlDrawing" Target="../drawings/vmlDrawing10.vml"/><Relationship Id="rId4" Type="http://schemas.openxmlformats.org/officeDocument/2006/relationships/oleObject" Target="../embeddings/oleObject10.bin"/><Relationship Id="rId5" Type="http://schemas.openxmlformats.org/officeDocument/2006/relationships/oleObject" Target="../embeddings/oleObject10.bin"/><Relationship Id="rId6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vmlDrawing" Target="../drawings/vmlDrawing11.vml"/><Relationship Id="rId4" Type="http://schemas.openxmlformats.org/officeDocument/2006/relationships/oleObject" Target="../embeddings/oleObject11.bin"/><Relationship Id="rId5" Type="http://schemas.openxmlformats.org/officeDocument/2006/relationships/oleObject" Target="../embeddings/oleObject11.bin"/><Relationship Id="rId6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vmlDrawing" Target="../drawings/vmlDrawing12.vml"/><Relationship Id="rId4" Type="http://schemas.openxmlformats.org/officeDocument/2006/relationships/oleObject" Target="../embeddings/oleObject12.bin"/><Relationship Id="rId5" Type="http://schemas.openxmlformats.org/officeDocument/2006/relationships/oleObject" Target="../embeddings/oleObject12.bin"/><Relationship Id="rId6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vmlDrawing" Target="../drawings/vmlDrawing13.vml"/><Relationship Id="rId4" Type="http://schemas.openxmlformats.org/officeDocument/2006/relationships/oleObject" Target="../embeddings/oleObject13.bin"/><Relationship Id="rId5" Type="http://schemas.openxmlformats.org/officeDocument/2006/relationships/oleObject" Target="../embeddings/oleObject13.bin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vmlDrawing" Target="../drawings/vmlDrawing14.vml"/><Relationship Id="rId4" Type="http://schemas.openxmlformats.org/officeDocument/2006/relationships/oleObject" Target="../embeddings/oleObject14.bin"/><Relationship Id="rId5" Type="http://schemas.openxmlformats.org/officeDocument/2006/relationships/oleObject" Target="../embeddings/oleObject14.bin"/><Relationship Id="rId6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vmlDrawing" Target="../drawings/vmlDrawing15.vml"/><Relationship Id="rId4" Type="http://schemas.openxmlformats.org/officeDocument/2006/relationships/oleObject" Target="../embeddings/oleObject15.bin"/><Relationship Id="rId5" Type="http://schemas.openxmlformats.org/officeDocument/2006/relationships/oleObject" Target="../embeddings/oleObject15.bin"/><Relationship Id="rId6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vmlDrawing" Target="../drawings/vmlDrawing16.vml"/><Relationship Id="rId4" Type="http://schemas.openxmlformats.org/officeDocument/2006/relationships/oleObject" Target="../embeddings/oleObject16.bin"/><Relationship Id="rId5" Type="http://schemas.openxmlformats.org/officeDocument/2006/relationships/oleObject" Target="../embeddings/oleObject16.bin"/><Relationship Id="rId6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vmlDrawing" Target="../drawings/vmlDrawing17.vml"/><Relationship Id="rId4" Type="http://schemas.openxmlformats.org/officeDocument/2006/relationships/oleObject" Target="../embeddings/oleObject17.bin"/><Relationship Id="rId5" Type="http://schemas.openxmlformats.org/officeDocument/2006/relationships/oleObject" Target="../embeddings/oleObject17.bin"/><Relationship Id="rId6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vmlDrawing" Target="../drawings/vmlDrawing18.vml"/><Relationship Id="rId4" Type="http://schemas.openxmlformats.org/officeDocument/2006/relationships/oleObject" Target="../embeddings/oleObject18.bin"/><Relationship Id="rId5" Type="http://schemas.openxmlformats.org/officeDocument/2006/relationships/oleObject" Target="../embeddings/oleObject18.bin"/><Relationship Id="rId6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vmlDrawing" Target="../drawings/vmlDrawing19.vml"/><Relationship Id="rId4" Type="http://schemas.openxmlformats.org/officeDocument/2006/relationships/oleObject" Target="../embeddings/oleObject19.bin"/><Relationship Id="rId5" Type="http://schemas.openxmlformats.org/officeDocument/2006/relationships/oleObject" Target="../embeddings/oleObject19.bin"/><Relationship Id="rId6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vmlDrawing" Target="../drawings/vmlDrawing20.vml"/><Relationship Id="rId4" Type="http://schemas.openxmlformats.org/officeDocument/2006/relationships/oleObject" Target="../embeddings/oleObject20.bin"/><Relationship Id="rId5" Type="http://schemas.openxmlformats.org/officeDocument/2006/relationships/oleObject" Target="../embeddings/oleObject20.bin"/><Relationship Id="rId6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vmlDrawing" Target="../drawings/vmlDrawing21.vml"/><Relationship Id="rId4" Type="http://schemas.openxmlformats.org/officeDocument/2006/relationships/oleObject" Target="../embeddings/oleObject21.bin"/><Relationship Id="rId5" Type="http://schemas.openxmlformats.org/officeDocument/2006/relationships/oleObject" Target="../embeddings/oleObject21.bin"/><Relationship Id="rId6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vmlDrawing" Target="../drawings/vmlDrawing3.vml"/><Relationship Id="rId4" Type="http://schemas.openxmlformats.org/officeDocument/2006/relationships/oleObject" Target="../embeddings/oleObject3.bin"/><Relationship Id="rId5" Type="http://schemas.openxmlformats.org/officeDocument/2006/relationships/oleObject" Target="../embeddings/oleObject3.bin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vmlDrawing" Target="../drawings/vmlDrawing4.vml"/><Relationship Id="rId4" Type="http://schemas.openxmlformats.org/officeDocument/2006/relationships/oleObject" Target="../embeddings/oleObject4.bin"/><Relationship Id="rId5" Type="http://schemas.openxmlformats.org/officeDocument/2006/relationships/oleObject" Target="../embeddings/oleObject4.bin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vmlDrawing" Target="../drawings/vmlDrawing5.vml"/><Relationship Id="rId4" Type="http://schemas.openxmlformats.org/officeDocument/2006/relationships/oleObject" Target="../embeddings/oleObject5.bin"/><Relationship Id="rId5" Type="http://schemas.openxmlformats.org/officeDocument/2006/relationships/oleObject" Target="../embeddings/oleObject5.bin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vmlDrawing" Target="../drawings/vmlDrawing6.vml"/><Relationship Id="rId4" Type="http://schemas.openxmlformats.org/officeDocument/2006/relationships/oleObject" Target="../embeddings/oleObject6.bin"/><Relationship Id="rId5" Type="http://schemas.openxmlformats.org/officeDocument/2006/relationships/oleObject" Target="../embeddings/oleObject6.bin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vmlDrawing" Target="../drawings/vmlDrawing7.vml"/><Relationship Id="rId4" Type="http://schemas.openxmlformats.org/officeDocument/2006/relationships/oleObject" Target="../embeddings/oleObject7.bin"/><Relationship Id="rId5" Type="http://schemas.openxmlformats.org/officeDocument/2006/relationships/oleObject" Target="../embeddings/oleObject7.bin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vmlDrawing" Target="../drawings/vmlDrawing8.vml"/><Relationship Id="rId4" Type="http://schemas.openxmlformats.org/officeDocument/2006/relationships/oleObject" Target="../embeddings/oleObject8.bin"/><Relationship Id="rId5" Type="http://schemas.openxmlformats.org/officeDocument/2006/relationships/oleObject" Target="../embeddings/oleObject8.bin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/>
          <p:nvPr>
            <p:ph type="ctrTitle"/>
          </p:nvPr>
        </p:nvSpPr>
        <p:spPr>
          <a:xfrm>
            <a:off x="533400" y="1087120"/>
            <a:ext cx="7543800" cy="2593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 Rounded"/>
              <a:buNone/>
            </a:pPr>
            <a:br>
              <a:rPr b="1" lang="en-US" sz="4000"/>
            </a:br>
            <a:r>
              <a:rPr b="1" lang="en-US" sz="4000"/>
              <a:t>Transfer Learning</a:t>
            </a:r>
            <a:endParaRPr b="1" sz="4000"/>
          </a:p>
        </p:txBody>
      </p:sp>
      <p:sp>
        <p:nvSpPr>
          <p:cNvPr id="107" name="Google Shape;107;p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"/>
          <p:cNvSpPr/>
          <p:nvPr/>
        </p:nvSpPr>
        <p:spPr>
          <a:xfrm>
            <a:off x="685800" y="4568825"/>
            <a:ext cx="5867400" cy="1476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B0F0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endParaRPr b="1" sz="1800">
              <a:solidFill>
                <a:srgbClr val="00B0F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0F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1859B"/>
                </a:solidFill>
                <a:latin typeface="Arial Rounded"/>
                <a:ea typeface="Arial Rounded"/>
                <a:cs typeface="Arial Rounded"/>
                <a:sym typeface="Arial Rounded"/>
              </a:rPr>
              <a:t>Ahmad Jazlan</a:t>
            </a:r>
            <a:endParaRPr b="1" sz="1800">
              <a:solidFill>
                <a:srgbClr val="31859B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1859B"/>
                </a:solidFill>
                <a:latin typeface="Arial Rounded"/>
                <a:ea typeface="Arial Rounded"/>
                <a:cs typeface="Arial Rounded"/>
                <a:sym typeface="Arial Rounded"/>
              </a:rPr>
              <a:t>Department of Mechatronics Engineering</a:t>
            </a:r>
            <a:endParaRPr b="1" sz="1800">
              <a:solidFill>
                <a:srgbClr val="31859B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1859B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International Islamic University Malaysia</a:t>
            </a:r>
            <a:endParaRPr b="1" sz="1800">
              <a:solidFill>
                <a:srgbClr val="31859B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73" name="Google Shape;173;p10"/>
          <p:cNvGraphicFramePr/>
          <p:nvPr/>
        </p:nvGraphicFramePr>
        <p:xfrm>
          <a:off x="1066800" y="1600200"/>
          <a:ext cx="6455410" cy="2602865"/>
        </p:xfrm>
        <a:graphic>
          <a:graphicData uri="http://schemas.openxmlformats.org/presentationml/2006/ole">
            <mc:AlternateContent>
              <mc:Choice Requires="v">
                <p:oleObj r:id="rId4" imgH="2602865" imgW="6455410" progId="Paint.Picture" spid="_x0000_s1">
                  <p:embed/>
                </p:oleObj>
              </mc:Choice>
              <mc:Fallback>
                <p:oleObj r:id="rId5" imgH="2602865" imgW="6455410" progId="Paint.Picture">
                  <p:embed/>
                  <p:pic>
                    <p:nvPicPr>
                      <p:cNvPr id="173" name="Google Shape;173;p1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066800" y="1600200"/>
                        <a:ext cx="6455410" cy="26028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80" name="Google Shape;180;p11"/>
          <p:cNvGraphicFramePr/>
          <p:nvPr/>
        </p:nvGraphicFramePr>
        <p:xfrm>
          <a:off x="1828800" y="1828800"/>
          <a:ext cx="4876800" cy="2279015"/>
        </p:xfrm>
        <a:graphic>
          <a:graphicData uri="http://schemas.openxmlformats.org/presentationml/2006/ole">
            <mc:AlternateContent>
              <mc:Choice Requires="v">
                <p:oleObj r:id="rId4" imgH="2279015" imgW="4876800" progId="Paint.Picture" spid="_x0000_s1">
                  <p:embed/>
                </p:oleObj>
              </mc:Choice>
              <mc:Fallback>
                <p:oleObj r:id="rId5" imgH="2279015" imgW="4876800" progId="Paint.Picture">
                  <p:embed/>
                  <p:pic>
                    <p:nvPicPr>
                      <p:cNvPr id="180" name="Google Shape;180;p11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828800" y="1828800"/>
                        <a:ext cx="4876800" cy="2279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87" name="Google Shape;187;p12"/>
          <p:cNvGraphicFramePr/>
          <p:nvPr/>
        </p:nvGraphicFramePr>
        <p:xfrm>
          <a:off x="1075055" y="2057400"/>
          <a:ext cx="6081395" cy="2508885"/>
        </p:xfrm>
        <a:graphic>
          <a:graphicData uri="http://schemas.openxmlformats.org/presentationml/2006/ole">
            <mc:AlternateContent>
              <mc:Choice Requires="v">
                <p:oleObj r:id="rId4" imgH="2508885" imgW="6081395" progId="Paint.Picture" spid="_x0000_s1">
                  <p:embed/>
                </p:oleObj>
              </mc:Choice>
              <mc:Fallback>
                <p:oleObj r:id="rId5" imgH="2508885" imgW="6081395" progId="Paint.Picture">
                  <p:embed/>
                  <p:pic>
                    <p:nvPicPr>
                      <p:cNvPr id="187" name="Google Shape;187;p1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075055" y="2057400"/>
                        <a:ext cx="6081395" cy="2508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94" name="Google Shape;194;p13"/>
          <p:cNvGraphicFramePr/>
          <p:nvPr/>
        </p:nvGraphicFramePr>
        <p:xfrm>
          <a:off x="1143000" y="990600"/>
          <a:ext cx="5893435" cy="4116070"/>
        </p:xfrm>
        <a:graphic>
          <a:graphicData uri="http://schemas.openxmlformats.org/presentationml/2006/ole">
            <mc:AlternateContent>
              <mc:Choice Requires="v">
                <p:oleObj r:id="rId4" imgH="4116070" imgW="5893435" progId="Paint.Picture" spid="_x0000_s1">
                  <p:embed/>
                </p:oleObj>
              </mc:Choice>
              <mc:Fallback>
                <p:oleObj r:id="rId5" imgH="4116070" imgW="5893435" progId="Paint.Picture">
                  <p:embed/>
                  <p:pic>
                    <p:nvPicPr>
                      <p:cNvPr id="194" name="Google Shape;194;p1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143000" y="990600"/>
                        <a:ext cx="5893435" cy="41160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01" name="Google Shape;201;p14"/>
          <p:cNvGraphicFramePr/>
          <p:nvPr/>
        </p:nvGraphicFramePr>
        <p:xfrm>
          <a:off x="762000" y="1905000"/>
          <a:ext cx="6883400" cy="2627630"/>
        </p:xfrm>
        <a:graphic>
          <a:graphicData uri="http://schemas.openxmlformats.org/presentationml/2006/ole">
            <mc:AlternateContent>
              <mc:Choice Requires="v">
                <p:oleObj r:id="rId4" imgH="2627630" imgW="6883400" progId="Paint.Picture" spid="_x0000_s1">
                  <p:embed/>
                </p:oleObj>
              </mc:Choice>
              <mc:Fallback>
                <p:oleObj r:id="rId5" imgH="2627630" imgW="6883400" progId="Paint.Picture">
                  <p:embed/>
                  <p:pic>
                    <p:nvPicPr>
                      <p:cNvPr id="201" name="Google Shape;201;p1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62000" y="1905000"/>
                        <a:ext cx="6883400" cy="26276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08" name="Google Shape;208;p15"/>
          <p:cNvGraphicFramePr/>
          <p:nvPr/>
        </p:nvGraphicFramePr>
        <p:xfrm>
          <a:off x="381000" y="233045"/>
          <a:ext cx="7910830" cy="5812155"/>
        </p:xfrm>
        <a:graphic>
          <a:graphicData uri="http://schemas.openxmlformats.org/presentationml/2006/ole">
            <mc:AlternateContent>
              <mc:Choice Requires="v">
                <p:oleObj r:id="rId4" imgH="5812155" imgW="7910830" progId="Paint.Picture" spid="_x0000_s1">
                  <p:embed/>
                </p:oleObj>
              </mc:Choice>
              <mc:Fallback>
                <p:oleObj r:id="rId5" imgH="5812155" imgW="7910830" progId="Paint.Picture">
                  <p:embed/>
                  <p:pic>
                    <p:nvPicPr>
                      <p:cNvPr id="208" name="Google Shape;208;p1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81000" y="233045"/>
                        <a:ext cx="7910830" cy="58121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" name="Google Shape;209;p15"/>
          <p:cNvSpPr txBox="1"/>
          <p:nvPr/>
        </p:nvSpPr>
        <p:spPr>
          <a:xfrm>
            <a:off x="2634615" y="6248400"/>
            <a:ext cx="340423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 Transfer</a:t>
            </a:r>
            <a:endParaRPr b="0" i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16" name="Google Shape;216;p16"/>
          <p:cNvGraphicFramePr/>
          <p:nvPr/>
        </p:nvGraphicFramePr>
        <p:xfrm>
          <a:off x="304800" y="457200"/>
          <a:ext cx="7701915" cy="5128895"/>
        </p:xfrm>
        <a:graphic>
          <a:graphicData uri="http://schemas.openxmlformats.org/presentationml/2006/ole">
            <mc:AlternateContent>
              <mc:Choice Requires="v">
                <p:oleObj r:id="rId4" imgH="5128895" imgW="7701915" progId="Paint.Picture" spid="_x0000_s1">
                  <p:embed/>
                </p:oleObj>
              </mc:Choice>
              <mc:Fallback>
                <p:oleObj r:id="rId5" imgH="5128895" imgW="7701915" progId="Paint.Picture">
                  <p:embed/>
                  <p:pic>
                    <p:nvPicPr>
                      <p:cNvPr id="216" name="Google Shape;216;p1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04800" y="457200"/>
                        <a:ext cx="7701915" cy="51288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" name="Google Shape;217;p16"/>
          <p:cNvSpPr txBox="1"/>
          <p:nvPr/>
        </p:nvSpPr>
        <p:spPr>
          <a:xfrm>
            <a:off x="2634615" y="6019800"/>
            <a:ext cx="382968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Teachable Machine</a:t>
            </a:r>
            <a:endParaRPr b="0" i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24" name="Google Shape;224;p17"/>
          <p:cNvGraphicFramePr/>
          <p:nvPr/>
        </p:nvGraphicFramePr>
        <p:xfrm>
          <a:off x="293370" y="304800"/>
          <a:ext cx="7816850" cy="6127115"/>
        </p:xfrm>
        <a:graphic>
          <a:graphicData uri="http://schemas.openxmlformats.org/presentationml/2006/ole">
            <mc:AlternateContent>
              <mc:Choice Requires="v">
                <p:oleObj r:id="rId4" imgH="6127115" imgW="7816850" progId="Paint.Picture" spid="_x0000_s1">
                  <p:embed/>
                </p:oleObj>
              </mc:Choice>
              <mc:Fallback>
                <p:oleObj r:id="rId5" imgH="6127115" imgW="7816850" progId="Paint.Picture">
                  <p:embed/>
                  <p:pic>
                    <p:nvPicPr>
                      <p:cNvPr id="224" name="Google Shape;224;p1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93370" y="304800"/>
                        <a:ext cx="7816850" cy="61271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31" name="Google Shape;231;p18"/>
          <p:cNvGraphicFramePr/>
          <p:nvPr/>
        </p:nvGraphicFramePr>
        <p:xfrm>
          <a:off x="381635" y="577850"/>
          <a:ext cx="7798435" cy="5442585"/>
        </p:xfrm>
        <a:graphic>
          <a:graphicData uri="http://schemas.openxmlformats.org/presentationml/2006/ole">
            <mc:AlternateContent>
              <mc:Choice Requires="v">
                <p:oleObj r:id="rId4" imgH="5442585" imgW="7798435" progId="Paint.Picture" spid="_x0000_s1">
                  <p:embed/>
                </p:oleObj>
              </mc:Choice>
              <mc:Fallback>
                <p:oleObj r:id="rId5" imgH="5442585" imgW="7798435" progId="Paint.Picture">
                  <p:embed/>
                  <p:pic>
                    <p:nvPicPr>
                      <p:cNvPr id="231" name="Google Shape;231;p1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81635" y="577850"/>
                        <a:ext cx="7798435" cy="54425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38" name="Google Shape;238;p19"/>
          <p:cNvGraphicFramePr/>
          <p:nvPr/>
        </p:nvGraphicFramePr>
        <p:xfrm>
          <a:off x="381000" y="533400"/>
          <a:ext cx="7795895" cy="5671185"/>
        </p:xfrm>
        <a:graphic>
          <a:graphicData uri="http://schemas.openxmlformats.org/presentationml/2006/ole">
            <mc:AlternateContent>
              <mc:Choice Requires="v">
                <p:oleObj r:id="rId4" imgH="5671185" imgW="7795895" progId="Paint.Picture" spid="_x0000_s1">
                  <p:embed/>
                </p:oleObj>
              </mc:Choice>
              <mc:Fallback>
                <p:oleObj r:id="rId5" imgH="5671185" imgW="7795895" progId="Paint.Picture">
                  <p:embed/>
                  <p:pic>
                    <p:nvPicPr>
                      <p:cNvPr id="238" name="Google Shape;238;p1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81000" y="533400"/>
                        <a:ext cx="7795895" cy="56711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15" name="Google Shape;115;p2"/>
          <p:cNvGraphicFramePr/>
          <p:nvPr/>
        </p:nvGraphicFramePr>
        <p:xfrm>
          <a:off x="1371600" y="1600200"/>
          <a:ext cx="6255385" cy="2495550"/>
        </p:xfrm>
        <a:graphic>
          <a:graphicData uri="http://schemas.openxmlformats.org/presentationml/2006/ole">
            <mc:AlternateContent>
              <mc:Choice Requires="v">
                <p:oleObj r:id="rId4" imgH="2495550" imgW="6255385" progId="Paint.Picture" spid="_x0000_s1">
                  <p:embed/>
                </p:oleObj>
              </mc:Choice>
              <mc:Fallback>
                <p:oleObj r:id="rId5" imgH="2495550" imgW="6255385" progId="Paint.Picture">
                  <p:embed/>
                  <p:pic>
                    <p:nvPicPr>
                      <p:cNvPr id="115" name="Google Shape;115;p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371600" y="1600200"/>
                        <a:ext cx="6255385" cy="249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45" name="Google Shape;245;p20"/>
          <p:cNvGraphicFramePr/>
          <p:nvPr/>
        </p:nvGraphicFramePr>
        <p:xfrm>
          <a:off x="457200" y="914400"/>
          <a:ext cx="7651115" cy="5188585"/>
        </p:xfrm>
        <a:graphic>
          <a:graphicData uri="http://schemas.openxmlformats.org/presentationml/2006/ole">
            <mc:AlternateContent>
              <mc:Choice Requires="v">
                <p:oleObj r:id="rId4" imgH="5188585" imgW="7651115" progId="Paint.Picture" spid="_x0000_s1">
                  <p:embed/>
                </p:oleObj>
              </mc:Choice>
              <mc:Fallback>
                <p:oleObj r:id="rId5" imgH="5188585" imgW="7651115" progId="Paint.Picture">
                  <p:embed/>
                  <p:pic>
                    <p:nvPicPr>
                      <p:cNvPr id="245" name="Google Shape;245;p2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57200" y="914400"/>
                        <a:ext cx="7651115" cy="51885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52" name="Google Shape;252;p21"/>
          <p:cNvGraphicFramePr/>
          <p:nvPr/>
        </p:nvGraphicFramePr>
        <p:xfrm>
          <a:off x="304800" y="914400"/>
          <a:ext cx="7914640" cy="5013960"/>
        </p:xfrm>
        <a:graphic>
          <a:graphicData uri="http://schemas.openxmlformats.org/presentationml/2006/ole">
            <mc:AlternateContent>
              <mc:Choice Requires="v">
                <p:oleObj r:id="rId4" imgH="5013960" imgW="7914640" progId="Paint.Picture" spid="_x0000_s1">
                  <p:embed/>
                </p:oleObj>
              </mc:Choice>
              <mc:Fallback>
                <p:oleObj r:id="rId5" imgH="5013960" imgW="7914640" progId="Paint.Picture">
                  <p:embed/>
                  <p:pic>
                    <p:nvPicPr>
                      <p:cNvPr id="252" name="Google Shape;252;p21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04800" y="914400"/>
                        <a:ext cx="7914640" cy="5013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22"/>
          <p:cNvSpPr txBox="1"/>
          <p:nvPr/>
        </p:nvSpPr>
        <p:spPr>
          <a:xfrm>
            <a:off x="782955" y="1828800"/>
            <a:ext cx="6433820" cy="3046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Intelligence Vs AI</a:t>
            </a:r>
            <a:endParaRPr b="0" i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Happens to a Radiologists Knowledge when he dies?</a:t>
            </a:r>
            <a:endParaRPr b="0" i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 captured in books, videos only?</a:t>
            </a:r>
            <a:endParaRPr b="0" i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Capturing Intelligence</a:t>
            </a:r>
            <a:endParaRPr b="0" i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66" name="Google Shape;266;p23"/>
          <p:cNvGraphicFramePr/>
          <p:nvPr/>
        </p:nvGraphicFramePr>
        <p:xfrm>
          <a:off x="685800" y="1447800"/>
          <a:ext cx="7455533" cy="4608194"/>
        </p:xfrm>
        <a:graphic>
          <a:graphicData uri="http://schemas.openxmlformats.org/presentationml/2006/ole">
            <mc:AlternateContent>
              <mc:Choice Requires="v">
                <p:oleObj r:id="rId4" imgH="4608194" imgW="7455533" progId="Paint.Picture" spid="_x0000_s1">
                  <p:embed/>
                </p:oleObj>
              </mc:Choice>
              <mc:Fallback>
                <p:oleObj r:id="rId5" imgH="4608194" imgW="7455533" progId="Paint.Picture">
                  <p:embed/>
                  <p:pic>
                    <p:nvPicPr>
                      <p:cNvPr id="266" name="Google Shape;266;p2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685800" y="1447800"/>
                        <a:ext cx="7455533" cy="46081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22" name="Google Shape;122;p3"/>
          <p:cNvGraphicFramePr/>
          <p:nvPr/>
        </p:nvGraphicFramePr>
        <p:xfrm>
          <a:off x="914400" y="1752600"/>
          <a:ext cx="7285990" cy="3304540"/>
        </p:xfrm>
        <a:graphic>
          <a:graphicData uri="http://schemas.openxmlformats.org/presentationml/2006/ole">
            <mc:AlternateContent>
              <mc:Choice Requires="v">
                <p:oleObj r:id="rId4" imgH="3304540" imgW="7285990" progId="Paint.Picture" spid="_x0000_s1">
                  <p:embed/>
                </p:oleObj>
              </mc:Choice>
              <mc:Fallback>
                <p:oleObj r:id="rId5" imgH="3304540" imgW="7285990" progId="Paint.Picture">
                  <p:embed/>
                  <p:pic>
                    <p:nvPicPr>
                      <p:cNvPr id="122" name="Google Shape;122;p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14400" y="1752600"/>
                        <a:ext cx="7285990" cy="33045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29" name="Google Shape;129;p4"/>
          <p:cNvGraphicFramePr/>
          <p:nvPr/>
        </p:nvGraphicFramePr>
        <p:xfrm>
          <a:off x="762000" y="1143000"/>
          <a:ext cx="6821170" cy="4186555"/>
        </p:xfrm>
        <a:graphic>
          <a:graphicData uri="http://schemas.openxmlformats.org/presentationml/2006/ole">
            <mc:AlternateContent>
              <mc:Choice Requires="v">
                <p:oleObj r:id="rId4" imgH="4186555" imgW="6821170" progId="Paint.Picture" spid="_x0000_s1">
                  <p:embed/>
                </p:oleObj>
              </mc:Choice>
              <mc:Fallback>
                <p:oleObj r:id="rId5" imgH="4186555" imgW="6821170" progId="Paint.Picture">
                  <p:embed/>
                  <p:pic>
                    <p:nvPicPr>
                      <p:cNvPr id="129" name="Google Shape;129;p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62000" y="1143000"/>
                        <a:ext cx="6821170" cy="41865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36" name="Google Shape;136;p5"/>
          <p:cNvGraphicFramePr/>
          <p:nvPr/>
        </p:nvGraphicFramePr>
        <p:xfrm>
          <a:off x="1066800" y="1143000"/>
          <a:ext cx="6177280" cy="4472940"/>
        </p:xfrm>
        <a:graphic>
          <a:graphicData uri="http://schemas.openxmlformats.org/presentationml/2006/ole">
            <mc:AlternateContent>
              <mc:Choice Requires="v">
                <p:oleObj r:id="rId4" imgH="4472940" imgW="6177280" progId="Paint.Picture" spid="_x0000_s1">
                  <p:embed/>
                </p:oleObj>
              </mc:Choice>
              <mc:Fallback>
                <p:oleObj r:id="rId5" imgH="4472940" imgW="6177280" progId="Paint.Picture">
                  <p:embed/>
                  <p:pic>
                    <p:nvPicPr>
                      <p:cNvPr id="136" name="Google Shape;136;p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066800" y="1143000"/>
                        <a:ext cx="6177280" cy="44729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43" name="Google Shape;143;p6"/>
          <p:cNvGraphicFramePr/>
          <p:nvPr/>
        </p:nvGraphicFramePr>
        <p:xfrm>
          <a:off x="713105" y="990600"/>
          <a:ext cx="7054215" cy="3610610"/>
        </p:xfrm>
        <a:graphic>
          <a:graphicData uri="http://schemas.openxmlformats.org/presentationml/2006/ole">
            <mc:AlternateContent>
              <mc:Choice Requires="v">
                <p:oleObj r:id="rId4" imgH="3610610" imgW="7054215" progId="Paint.Picture" spid="_x0000_s1">
                  <p:embed/>
                </p:oleObj>
              </mc:Choice>
              <mc:Fallback>
                <p:oleObj r:id="rId5" imgH="3610610" imgW="7054215" progId="Paint.Picture">
                  <p:embed/>
                  <p:pic>
                    <p:nvPicPr>
                      <p:cNvPr id="143" name="Google Shape;143;p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13105" y="990600"/>
                        <a:ext cx="7054215" cy="36106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" name="Google Shape;144;p6"/>
          <p:cNvSpPr txBox="1"/>
          <p:nvPr/>
        </p:nvSpPr>
        <p:spPr>
          <a:xfrm>
            <a:off x="713105" y="4800600"/>
            <a:ext cx="702056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not ‘starting from zero’ with transfer learning</a:t>
            </a:r>
            <a:endParaRPr b="0" i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51" name="Google Shape;151;p7"/>
          <p:cNvGraphicFramePr/>
          <p:nvPr/>
        </p:nvGraphicFramePr>
        <p:xfrm>
          <a:off x="914400" y="1295400"/>
          <a:ext cx="7138035" cy="3978910"/>
        </p:xfrm>
        <a:graphic>
          <a:graphicData uri="http://schemas.openxmlformats.org/presentationml/2006/ole">
            <mc:AlternateContent>
              <mc:Choice Requires="v">
                <p:oleObj r:id="rId4" imgH="3978910" imgW="7138035" progId="Paint.Picture" spid="_x0000_s1">
                  <p:embed/>
                </p:oleObj>
              </mc:Choice>
              <mc:Fallback>
                <p:oleObj r:id="rId5" imgH="3978910" imgW="7138035" progId="Paint.Picture">
                  <p:embed/>
                  <p:pic>
                    <p:nvPicPr>
                      <p:cNvPr id="151" name="Google Shape;151;p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14400" y="1295400"/>
                        <a:ext cx="7138035" cy="39789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" name="Google Shape;152;p7"/>
          <p:cNvSpPr txBox="1"/>
          <p:nvPr/>
        </p:nvSpPr>
        <p:spPr>
          <a:xfrm>
            <a:off x="914400" y="5334000"/>
            <a:ext cx="70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Traditional Machine Learning -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b="0" i="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isolation</a:t>
            </a:r>
            <a:endParaRPr b="0" i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59" name="Google Shape;159;p8"/>
          <p:cNvGraphicFramePr/>
          <p:nvPr/>
        </p:nvGraphicFramePr>
        <p:xfrm>
          <a:off x="653415" y="1600200"/>
          <a:ext cx="7031355" cy="3070860"/>
        </p:xfrm>
        <a:graphic>
          <a:graphicData uri="http://schemas.openxmlformats.org/presentationml/2006/ole">
            <mc:AlternateContent>
              <mc:Choice Requires="v">
                <p:oleObj r:id="rId4" imgH="3070860" imgW="7031355" progId="Paint.Picture" spid="_x0000_s1">
                  <p:embed/>
                </p:oleObj>
              </mc:Choice>
              <mc:Fallback>
                <p:oleObj r:id="rId5" imgH="3070860" imgW="7031355" progId="Paint.Picture">
                  <p:embed/>
                  <p:pic>
                    <p:nvPicPr>
                      <p:cNvPr id="159" name="Google Shape;159;p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653415" y="1600200"/>
                        <a:ext cx="7031355" cy="30708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66" name="Google Shape;166;p9"/>
          <p:cNvGraphicFramePr/>
          <p:nvPr/>
        </p:nvGraphicFramePr>
        <p:xfrm>
          <a:off x="761365" y="1219200"/>
          <a:ext cx="7283450" cy="3764915"/>
        </p:xfrm>
        <a:graphic>
          <a:graphicData uri="http://schemas.openxmlformats.org/presentationml/2006/ole">
            <mc:AlternateContent>
              <mc:Choice Requires="v">
                <p:oleObj r:id="rId4" imgH="3764915" imgW="7283450" progId="Paint.Picture" spid="_x0000_s1">
                  <p:embed/>
                </p:oleObj>
              </mc:Choice>
              <mc:Fallback>
                <p:oleObj r:id="rId5" imgH="3764915" imgW="7283450" progId="Paint.Picture">
                  <p:embed/>
                  <p:pic>
                    <p:nvPicPr>
                      <p:cNvPr id="166" name="Google Shape;166;p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61365" y="1219200"/>
                        <a:ext cx="7283450" cy="37649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djacency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2013-02-24T18:40:00Z</dcterms:created>
  <dc:creator>Public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1033-12.2.0.19805</vt:lpwstr>
  </property>
  <property fmtid="{D5CDD505-2E9C-101B-9397-08002B2CF9AE}" pid="3" name="ICV">
    <vt:lpwstr>8A5D431AF56D44F0BAA160FB1C5FC688_13</vt:lpwstr>
  </property>
</Properties>
</file>